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C54"/>
    <a:srgbClr val="EF5B2D"/>
    <a:srgbClr val="F2BE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262EF-B50D-4B43-92CE-CF56658DF428}" type="datetimeFigureOut">
              <a:rPr lang="bg-BG" smtClean="0"/>
              <a:t>14.6.2026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A7741-D563-4E0E-BA0B-66C739224F1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57650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A7741-D563-4E0E-BA0B-66C739224F13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52800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05F09A1-A184-E9D2-7020-169FF5151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650CB720-E118-32D0-1F48-51F4668317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FC756EC6-119B-2295-C930-96597A78D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53D8-5950-4F6E-AA53-A18D2D3E9FB5}" type="datetimeFigureOut">
              <a:rPr lang="bg-BG" smtClean="0"/>
              <a:t>14.6.2026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411B51FD-7E9D-202B-03AC-0189AC792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F835947E-0E7F-5AFB-359E-3CA9AD05A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6F778-4074-4541-B0F8-89F5634CEE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52352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BFAE892-C52E-B090-9CA1-B212F5266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059D59C4-44DF-38B9-EA53-3541043798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268BDE72-A7C0-FE4C-2C15-0C59CF055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53D8-5950-4F6E-AA53-A18D2D3E9FB5}" type="datetimeFigureOut">
              <a:rPr lang="bg-BG" smtClean="0"/>
              <a:t>14.6.2026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506916BE-59E3-DA77-3515-564F5238E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317EEAE0-A599-0319-F3D0-EDC48FCF2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6F778-4074-4541-B0F8-89F5634CEE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14564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703D027D-4D31-95FD-BF81-99423493C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70724923-8797-F301-D0A4-DA09D3CEE9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524238B6-EB28-5AA3-BE80-2113655A9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53D8-5950-4F6E-AA53-A18D2D3E9FB5}" type="datetimeFigureOut">
              <a:rPr lang="bg-BG" smtClean="0"/>
              <a:t>14.6.2026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6879FED1-C5D1-567D-B660-DD1F1EC91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60B22BDF-9614-1661-A3A1-831FB137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6F778-4074-4541-B0F8-89F5634CEE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8085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C2D6F3A-4550-1E90-77F5-10D61DF99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C514A2E-9460-D4AC-D01F-452CB5F36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23D35809-7BD7-EDF1-BBCD-A077DFBEE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53D8-5950-4F6E-AA53-A18D2D3E9FB5}" type="datetimeFigureOut">
              <a:rPr lang="bg-BG" smtClean="0"/>
              <a:t>14.6.2026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1F929B7B-B550-52A7-E96D-270041C73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D471F6AB-F013-296F-EC33-C73703550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6F778-4074-4541-B0F8-89F5634CEE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284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B0829D3-4FCB-6637-0EF9-7C302BC60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4E85550A-7875-A508-2902-69C5F28F3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FB2D673C-C829-0722-B86B-0D8E94766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53D8-5950-4F6E-AA53-A18D2D3E9FB5}" type="datetimeFigureOut">
              <a:rPr lang="bg-BG" smtClean="0"/>
              <a:t>14.6.2026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5FA794D5-E962-E5D7-B195-32784FF39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39E8177-6C88-6E30-80AD-62BC5DDAE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6F778-4074-4541-B0F8-89F5634CEE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54317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CD1C0FF-4A73-D4CC-A09B-3F585D556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65C845F-A485-4213-D2FD-A64D4E434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5C5154EF-49C8-13D5-D058-2F9B9F91AA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F6AA3A98-1B68-5D20-F7B0-06F082CF5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53D8-5950-4F6E-AA53-A18D2D3E9FB5}" type="datetimeFigureOut">
              <a:rPr lang="bg-BG" smtClean="0"/>
              <a:t>14.6.2026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F1D587DC-088C-1B82-010C-035E9D33B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628BFF11-4547-049D-0A28-892C4D3C0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6F778-4074-4541-B0F8-89F5634CEE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91727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BC99983-A0B9-4FAF-6657-73F3C015E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011CADF-E56B-7DAD-5F3A-9B2DC5176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49E483DF-6D1B-55D2-235C-8CE468C70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2C3D9135-C570-9D80-1566-46F844B7DF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ADDFC41D-7CA6-B535-5F3C-D9FA2A61CB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2504DCAD-AB34-229A-2313-217605E1B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53D8-5950-4F6E-AA53-A18D2D3E9FB5}" type="datetimeFigureOut">
              <a:rPr lang="bg-BG" smtClean="0"/>
              <a:t>14.6.2026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CFDA2999-742B-CC4A-2CF8-86CB82043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D6B3B15E-69BD-43D2-A6CC-7132FFA4B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6F778-4074-4541-B0F8-89F5634CEE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4021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98945B0-EA93-FA9D-75EB-6454306DB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83DA230F-556F-A12B-EDC4-C1B86179C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53D8-5950-4F6E-AA53-A18D2D3E9FB5}" type="datetimeFigureOut">
              <a:rPr lang="bg-BG" smtClean="0"/>
              <a:t>14.6.2026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E9718766-43CE-1910-5768-2B6E32561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2BA04986-039A-D225-147B-57D0BBFB9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6F778-4074-4541-B0F8-89F5634CEE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04567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959F65F2-96A0-8F94-C46F-521FFAEF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53D8-5950-4F6E-AA53-A18D2D3E9FB5}" type="datetimeFigureOut">
              <a:rPr lang="bg-BG" smtClean="0"/>
              <a:t>14.6.2026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11099516-DCBA-BF75-DED0-DB5271937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2D7DA30E-59A6-9BD3-2DD0-184C8F1A2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6F778-4074-4541-B0F8-89F5634CEE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57125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37D2A93-3293-54A3-7834-1F5236C44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CC61FF2B-3C9C-7E21-8520-D171FDC43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85AD8AB0-7278-EEA0-93FA-EADD7CEB0E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81B95CB7-5218-2465-1EEA-C3C42BCB4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53D8-5950-4F6E-AA53-A18D2D3E9FB5}" type="datetimeFigureOut">
              <a:rPr lang="bg-BG" smtClean="0"/>
              <a:t>14.6.2026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2A9E814E-DBF7-CCF6-EFE0-397447DFF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4AE44449-17EE-81A1-D9DD-E9A78271E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6F778-4074-4541-B0F8-89F5634CEE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20016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B7E6F62-9712-28FA-F43E-DDA158B2B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40907AF6-360C-29E7-A643-E2CFA3CB37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F5E39517-ABD9-7FF6-4018-94ABF90167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138EB8E7-AD93-B44A-19F1-308EAA148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53D8-5950-4F6E-AA53-A18D2D3E9FB5}" type="datetimeFigureOut">
              <a:rPr lang="bg-BG" smtClean="0"/>
              <a:t>14.6.2026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AE51CB0A-5229-E603-9DCC-B3FE2EBC5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9CE37D58-722B-BF4E-514E-5EB6959F1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6F778-4074-4541-B0F8-89F5634CEE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7430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905E9E76-01E9-0182-7B09-704B7AD8F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B85A5D8C-F43F-E9EA-3E01-D12F835F8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B1B0187-3FFA-74C3-BDD6-E6A450CE9C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6253D8-5950-4F6E-AA53-A18D2D3E9FB5}" type="datetimeFigureOut">
              <a:rPr lang="bg-BG" smtClean="0"/>
              <a:t>14.6.2026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B41D6294-CBB0-5B7C-C174-96CFF2F9B5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090F5BA-0D08-2911-42FD-E19B9F380E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A6F778-4074-4541-B0F8-89F5634CEE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8749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180E5E41-166C-8ADB-6DD0-92248A086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58725" y="2657358"/>
            <a:ext cx="7507080" cy="2605747"/>
          </a:xfrm>
          <a:prstGeom prst="rect">
            <a:avLst/>
          </a:prstGeom>
        </p:spPr>
      </p:pic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id="{48437EC3-0BC4-9EE0-E8F4-18B20F0B5282}"/>
              </a:ext>
            </a:extLst>
          </p:cNvPr>
          <p:cNvSpPr txBox="1"/>
          <p:nvPr/>
        </p:nvSpPr>
        <p:spPr>
          <a:xfrm>
            <a:off x="760021" y="629393"/>
            <a:ext cx="110915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err="1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Национална</a:t>
            </a:r>
            <a:r>
              <a:rPr lang="ru-RU" sz="6600" b="1" dirty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6600" b="1" dirty="0" err="1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програма</a:t>
            </a:r>
            <a:r>
              <a:rPr lang="ru-RU" sz="6600" b="1" dirty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 </a:t>
            </a:r>
          </a:p>
          <a:p>
            <a:r>
              <a:rPr lang="ru-RU" sz="6600" b="1" dirty="0" err="1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Изграждане</a:t>
            </a:r>
            <a:r>
              <a:rPr lang="ru-RU" sz="6600" b="1" dirty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 на </a:t>
            </a:r>
            <a:r>
              <a:rPr lang="ru-RU" sz="6600" b="1" dirty="0" err="1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училищна</a:t>
            </a:r>
            <a:endParaRPr lang="ru-RU" sz="6600" b="1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5310BB9A-E12D-399B-786B-69A58EFF6CE9}"/>
              </a:ext>
            </a:extLst>
          </p:cNvPr>
          <p:cNvSpPr txBox="1"/>
          <p:nvPr/>
        </p:nvSpPr>
        <p:spPr>
          <a:xfrm>
            <a:off x="917944" y="4976026"/>
            <a:ext cx="502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6600" b="1" dirty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среда</a:t>
            </a:r>
          </a:p>
        </p:txBody>
      </p:sp>
    </p:spTree>
    <p:extLst>
      <p:ext uri="{BB962C8B-B14F-4D97-AF65-F5344CB8AC3E}">
        <p14:creationId xmlns:p14="http://schemas.microsoft.com/office/powerpoint/2010/main" val="1205140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 поле 3">
            <a:extLst>
              <a:ext uri="{FF2B5EF4-FFF2-40B4-BE49-F238E27FC236}">
                <a16:creationId xmlns:a16="http://schemas.microsoft.com/office/drawing/2014/main" id="{E7A3A820-E17B-EE20-4BCC-B507D7285C4E}"/>
              </a:ext>
            </a:extLst>
          </p:cNvPr>
          <p:cNvSpPr txBox="1"/>
          <p:nvPr/>
        </p:nvSpPr>
        <p:spPr>
          <a:xfrm>
            <a:off x="2009554" y="637953"/>
            <a:ext cx="84954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4800" b="1" dirty="0">
                <a:solidFill>
                  <a:schemeClr val="bg1"/>
                </a:solidFill>
              </a:rPr>
              <a:t>Национална програма </a:t>
            </a:r>
          </a:p>
          <a:p>
            <a:pPr algn="just"/>
            <a:r>
              <a:rPr lang="bg-BG" sz="4800" b="1" dirty="0">
                <a:solidFill>
                  <a:schemeClr val="bg1"/>
                </a:solidFill>
              </a:rPr>
              <a:t>Изграждане на училищна</a:t>
            </a:r>
          </a:p>
        </p:txBody>
      </p:sp>
      <p:sp>
        <p:nvSpPr>
          <p:cNvPr id="6" name="Правоъгълник 5">
            <a:extLst>
              <a:ext uri="{FF2B5EF4-FFF2-40B4-BE49-F238E27FC236}">
                <a16:creationId xmlns:a16="http://schemas.microsoft.com/office/drawing/2014/main" id="{397F951D-EAAD-6001-167F-D95DB2D04B4E}"/>
              </a:ext>
            </a:extLst>
          </p:cNvPr>
          <p:cNvSpPr/>
          <p:nvPr/>
        </p:nvSpPr>
        <p:spPr>
          <a:xfrm>
            <a:off x="1687033" y="2083980"/>
            <a:ext cx="150982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22225">
                  <a:solidFill>
                    <a:srgbClr val="F2BE2A"/>
                  </a:solidFill>
                  <a:prstDash val="solid"/>
                </a:ln>
                <a:solidFill>
                  <a:srgbClr val="F2BE2A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</a:t>
            </a:r>
            <a:endParaRPr lang="bg-BG" sz="9600" b="1" cap="none" spc="0" dirty="0">
              <a:ln w="22225">
                <a:solidFill>
                  <a:srgbClr val="F2BE2A"/>
                </a:solidFill>
                <a:prstDash val="solid"/>
              </a:ln>
              <a:solidFill>
                <a:srgbClr val="F2BE2A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Правоъгълник 6">
            <a:extLst>
              <a:ext uri="{FF2B5EF4-FFF2-40B4-BE49-F238E27FC236}">
                <a16:creationId xmlns:a16="http://schemas.microsoft.com/office/drawing/2014/main" id="{5E20D526-F6E2-3130-1EF5-8F070DA42BBF}"/>
              </a:ext>
            </a:extLst>
          </p:cNvPr>
          <p:cNvSpPr/>
          <p:nvPr/>
        </p:nvSpPr>
        <p:spPr>
          <a:xfrm>
            <a:off x="2793539" y="2083980"/>
            <a:ext cx="80663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EF5B2D"/>
                </a:solidFill>
              </a:rPr>
              <a:t>T</a:t>
            </a:r>
            <a:endParaRPr lang="bg-BG" sz="9600" b="1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rgbClr val="EF5B2D"/>
              </a:solidFill>
              <a:effectLst/>
            </a:endParaRPr>
          </a:p>
        </p:txBody>
      </p:sp>
      <p:sp>
        <p:nvSpPr>
          <p:cNvPr id="8" name="Правоъгълник 7">
            <a:extLst>
              <a:ext uri="{FF2B5EF4-FFF2-40B4-BE49-F238E27FC236}">
                <a16:creationId xmlns:a16="http://schemas.microsoft.com/office/drawing/2014/main" id="{31A44180-8BB0-A134-1075-D6C72A0C3BC3}"/>
              </a:ext>
            </a:extLst>
          </p:cNvPr>
          <p:cNvSpPr/>
          <p:nvPr/>
        </p:nvSpPr>
        <p:spPr>
          <a:xfrm>
            <a:off x="3704212" y="2083980"/>
            <a:ext cx="55325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22225">
                  <a:solidFill>
                    <a:schemeClr val="tx2">
                      <a:lumMod val="90000"/>
                      <a:lumOff val="10000"/>
                    </a:schemeClr>
                  </a:solidFill>
                  <a:prstDash val="solid"/>
                </a:ln>
                <a:solidFill>
                  <a:schemeClr val="tx2">
                    <a:lumMod val="75000"/>
                    <a:lumOff val="25000"/>
                  </a:schemeClr>
                </a:solidFill>
              </a:rPr>
              <a:t>E</a:t>
            </a:r>
            <a:endParaRPr lang="bg-BG" sz="9600" b="1" cap="none" spc="0" dirty="0">
              <a:ln w="22225">
                <a:solidFill>
                  <a:schemeClr val="tx2">
                    <a:lumMod val="90000"/>
                    <a:lumOff val="10000"/>
                  </a:schemeClr>
                </a:solidFill>
                <a:prstDash val="solid"/>
              </a:ln>
              <a:solidFill>
                <a:schemeClr val="tx2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9" name="Правоъгълник 8">
            <a:extLst>
              <a:ext uri="{FF2B5EF4-FFF2-40B4-BE49-F238E27FC236}">
                <a16:creationId xmlns:a16="http://schemas.microsoft.com/office/drawing/2014/main" id="{37B765DA-9DD3-5F95-F7BD-56BD98BEE197}"/>
              </a:ext>
            </a:extLst>
          </p:cNvPr>
          <p:cNvSpPr/>
          <p:nvPr/>
        </p:nvSpPr>
        <p:spPr>
          <a:xfrm>
            <a:off x="4361509" y="2083979"/>
            <a:ext cx="108236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/>
              </a:rPr>
              <a:t>M</a:t>
            </a:r>
            <a:endParaRPr lang="bg-BG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" name="Текстово поле 9">
            <a:extLst>
              <a:ext uri="{FF2B5EF4-FFF2-40B4-BE49-F238E27FC236}">
                <a16:creationId xmlns:a16="http://schemas.microsoft.com/office/drawing/2014/main" id="{AEE31402-5A85-A181-E5DF-319E7FC1AB48}"/>
              </a:ext>
            </a:extLst>
          </p:cNvPr>
          <p:cNvSpPr txBox="1"/>
          <p:nvPr/>
        </p:nvSpPr>
        <p:spPr>
          <a:xfrm>
            <a:off x="2070493" y="3429000"/>
            <a:ext cx="2626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800" b="1" dirty="0">
                <a:solidFill>
                  <a:schemeClr val="bg1"/>
                </a:solidFill>
              </a:rPr>
              <a:t>среда</a:t>
            </a:r>
          </a:p>
        </p:txBody>
      </p:sp>
    </p:spTree>
    <p:extLst>
      <p:ext uri="{BB962C8B-B14F-4D97-AF65-F5344CB8AC3E}">
        <p14:creationId xmlns:p14="http://schemas.microsoft.com/office/powerpoint/2010/main" val="3781732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id="{F3767C07-BC8E-126C-60A6-8C7134B2CAA1}"/>
              </a:ext>
            </a:extLst>
          </p:cNvPr>
          <p:cNvSpPr txBox="1"/>
          <p:nvPr/>
        </p:nvSpPr>
        <p:spPr>
          <a:xfrm>
            <a:off x="1127051" y="255181"/>
            <a:ext cx="11430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err="1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Национална</a:t>
            </a:r>
            <a:r>
              <a:rPr lang="ru-RU" sz="6600" b="1" dirty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6600" b="1" dirty="0" err="1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програма</a:t>
            </a:r>
            <a:r>
              <a:rPr lang="ru-RU" sz="6600" b="1" dirty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 </a:t>
            </a:r>
          </a:p>
          <a:p>
            <a:r>
              <a:rPr lang="ru-RU" sz="6600" b="1" dirty="0" err="1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Изграждане</a:t>
            </a:r>
            <a:r>
              <a:rPr lang="ru-RU" sz="6600" b="1" dirty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 на </a:t>
            </a:r>
            <a:r>
              <a:rPr lang="ru-RU" sz="6600" b="1" dirty="0" err="1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училищна</a:t>
            </a:r>
            <a:endParaRPr lang="ru-RU" sz="6600" b="1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FF130BF-4591-DC6A-05C0-56F30E18B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47" y="2194688"/>
            <a:ext cx="2160000" cy="3087570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AD2316F4-F3A9-7C1E-F5F7-3CA2DC27F6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184" y="2228441"/>
            <a:ext cx="2160000" cy="3087570"/>
          </a:xfrm>
          <a:prstGeom prst="rect">
            <a:avLst/>
          </a:prstGeom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FBBB7B38-CDE9-2813-B2B0-B3F699A142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980" y="2236134"/>
            <a:ext cx="2160000" cy="3087570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2CD0AEB8-64BC-4886-DC09-C237AD79A5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856" y="2292608"/>
            <a:ext cx="2689386" cy="2790279"/>
          </a:xfrm>
          <a:prstGeom prst="rect">
            <a:avLst/>
          </a:prstGeom>
        </p:spPr>
      </p:pic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id="{E1E12492-2ABC-67D8-1D31-27297C77416C}"/>
              </a:ext>
            </a:extLst>
          </p:cNvPr>
          <p:cNvSpPr txBox="1"/>
          <p:nvPr/>
        </p:nvSpPr>
        <p:spPr>
          <a:xfrm>
            <a:off x="1369925" y="5214752"/>
            <a:ext cx="33565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6600" b="1" dirty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среда</a:t>
            </a:r>
          </a:p>
        </p:txBody>
      </p:sp>
    </p:spTree>
    <p:extLst>
      <p:ext uri="{BB962C8B-B14F-4D97-AF65-F5344CB8AC3E}">
        <p14:creationId xmlns:p14="http://schemas.microsoft.com/office/powerpoint/2010/main" val="35196425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23</Words>
  <Application>Microsoft Office PowerPoint</Application>
  <PresentationFormat>Широк екран</PresentationFormat>
  <Paragraphs>14</Paragraphs>
  <Slides>3</Slides>
  <Notes>1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Тема на Office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Ферда С. Мехмедова</dc:creator>
  <cp:lastModifiedBy>Ферда С. Мехмедова</cp:lastModifiedBy>
  <cp:revision>1</cp:revision>
  <dcterms:created xsi:type="dcterms:W3CDTF">2026-06-14T10:37:00Z</dcterms:created>
  <dcterms:modified xsi:type="dcterms:W3CDTF">2026-06-14T10:52:52Z</dcterms:modified>
</cp:coreProperties>
</file>